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74165-D491-40B9-B93E-D2ABC7E5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2 - </a:t>
            </a:r>
            <a:r>
              <a:rPr lang="nl-NL" dirty="0" err="1"/>
              <a:t>Neverland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281A3C-0965-4E46-9BFA-FE0ABFDDA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Afbeeldingsresultaat voor peter pan png">
            <a:extLst>
              <a:ext uri="{FF2B5EF4-FFF2-40B4-BE49-F238E27FC236}">
                <a16:creationId xmlns:a16="http://schemas.microsoft.com/office/drawing/2014/main" id="{24ABAF0D-1750-402A-9BCD-DB4FDF02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38766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tinkerbell png">
            <a:extLst>
              <a:ext uri="{FF2B5EF4-FFF2-40B4-BE49-F238E27FC236}">
                <a16:creationId xmlns:a16="http://schemas.microsoft.com/office/drawing/2014/main" id="{AE2B5B00-7D81-4DEC-A4C3-1773D9E2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70" y="2603798"/>
            <a:ext cx="4995960" cy="42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ABA9EE-F441-40E9-BDB8-B5DF790A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8F8412-FE05-45F7-B3D9-5B18969A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90" y="0"/>
            <a:ext cx="4732020" cy="6858000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A257CE81-EB0A-4CEF-8AF8-E6A22E167A5C}"/>
              </a:ext>
            </a:extLst>
          </p:cNvPr>
          <p:cNvSpPr/>
          <p:nvPr/>
        </p:nvSpPr>
        <p:spPr>
          <a:xfrm>
            <a:off x="688622" y="1388533"/>
            <a:ext cx="2641600" cy="1557867"/>
          </a:xfrm>
          <a:prstGeom prst="wedgeRoundRectCallout">
            <a:avLst>
              <a:gd name="adj1" fmla="val -8117"/>
              <a:gd name="adj2" fmla="val 8166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 </a:t>
            </a:r>
            <a:r>
              <a:rPr lang="nl-NL" dirty="0" err="1"/>
              <a:t>see</a:t>
            </a:r>
            <a:r>
              <a:rPr lang="nl-NL" dirty="0"/>
              <a:t>…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C40C90-1426-491D-946F-3D18B684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61" y="2383185"/>
            <a:ext cx="66452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5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3E3E1-D69A-4895-A933-8B1EAE0FE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A8BA43-ABB0-4600-9C76-0ADAD62E7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57" r="5446" b="23292"/>
          <a:stretch/>
        </p:blipFill>
        <p:spPr>
          <a:xfrm>
            <a:off x="10079" y="1609562"/>
            <a:ext cx="5871433" cy="36388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0AB702-077A-451E-BE17-FECD93B96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" t="16301" r="5885" b="8313"/>
          <a:stretch/>
        </p:blipFill>
        <p:spPr>
          <a:xfrm>
            <a:off x="5881512" y="-46482"/>
            <a:ext cx="6310488" cy="69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7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F30A0-9EEA-4861-948E-0A668C9A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15FDB4-25CB-4AD2-89F1-06FAC15A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C2E06F-ED8D-4DC6-947A-4B22CDD89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4" r="12500" b="6274"/>
          <a:stretch/>
        </p:blipFill>
        <p:spPr>
          <a:xfrm rot="16200000">
            <a:off x="2476900" y="255009"/>
            <a:ext cx="6876955" cy="63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C24FD-18CF-46E7-81D8-F5C4A016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A5BA8-3A63-4D5C-8E4F-FCEF9412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4" r="14969"/>
          <a:stretch/>
        </p:blipFill>
        <p:spPr>
          <a:xfrm rot="16200000">
            <a:off x="2667000" y="-72036"/>
            <a:ext cx="6858000" cy="70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7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1AE45-479A-4238-BCDA-39CDF1565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6984C3-394F-499D-B257-8BBCF05F1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0" r="33241" b="3251"/>
          <a:stretch/>
        </p:blipFill>
        <p:spPr>
          <a:xfrm rot="16200000">
            <a:off x="1257368" y="658921"/>
            <a:ext cx="3809627" cy="6324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F1FCF80-DFC9-4283-9893-EFA2CED7F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3" t="7860" r="18426" b="4403"/>
          <a:stretch/>
        </p:blipFill>
        <p:spPr>
          <a:xfrm rot="16200000">
            <a:off x="5754513" y="420511"/>
            <a:ext cx="6858000" cy="6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945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1</TotalTime>
  <Words>7</Words>
  <Application>Microsoft Office PowerPoint</Application>
  <PresentationFormat>Breedbeeld</PresentationFormat>
  <Paragraphs>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Pakket</vt:lpstr>
      <vt:lpstr>Chapter 2 - Neverland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2 - Neverland</dc:title>
  <dc:creator>Janneke Rang</dc:creator>
  <cp:lastModifiedBy>Janneke Rang</cp:lastModifiedBy>
  <cp:revision>1</cp:revision>
  <dcterms:created xsi:type="dcterms:W3CDTF">2020-04-17T10:32:58Z</dcterms:created>
  <dcterms:modified xsi:type="dcterms:W3CDTF">2020-04-17T10:34:50Z</dcterms:modified>
</cp:coreProperties>
</file>